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70" r:id="rId16"/>
    <p:sldId id="268" r:id="rId17"/>
    <p:sldId id="266" r:id="rId18"/>
    <p:sldId id="269" r:id="rId19"/>
    <p:sldId id="286" r:id="rId20"/>
    <p:sldId id="273" r:id="rId21"/>
    <p:sldId id="280" r:id="rId22"/>
    <p:sldId id="285" r:id="rId23"/>
    <p:sldId id="262" r:id="rId24"/>
    <p:sldId id="267" r:id="rId25"/>
    <p:sldId id="263" r:id="rId26"/>
    <p:sldId id="271" r:id="rId27"/>
    <p:sldId id="290" r:id="rId28"/>
    <p:sldId id="272" r:id="rId29"/>
    <p:sldId id="275" r:id="rId30"/>
    <p:sldId id="276" r:id="rId31"/>
    <p:sldId id="279" r:id="rId32"/>
    <p:sldId id="281" r:id="rId33"/>
    <p:sldId id="301" r:id="rId34"/>
    <p:sldId id="287" r:id="rId35"/>
    <p:sldId id="299" r:id="rId36"/>
    <p:sldId id="296" r:id="rId37"/>
    <p:sldId id="295" r:id="rId38"/>
    <p:sldId id="274" r:id="rId39"/>
    <p:sldId id="291" r:id="rId40"/>
    <p:sldId id="292" r:id="rId41"/>
    <p:sldId id="300" r:id="rId42"/>
    <p:sldId id="293" r:id="rId43"/>
    <p:sldId id="282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3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image" Target="../media/image960.png"/><Relationship Id="rId3" Type="http://schemas.openxmlformats.org/officeDocument/2006/relationships/slide" Target="slide33.xml"/><Relationship Id="rId7" Type="http://schemas.openxmlformats.org/officeDocument/2006/relationships/slide" Target="slide39.xml"/><Relationship Id="rId12" Type="http://schemas.openxmlformats.org/officeDocument/2006/relationships/slide" Target="slide43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11" Type="http://schemas.openxmlformats.org/officeDocument/2006/relationships/slide" Target="slide45.xml"/><Relationship Id="rId5" Type="http://schemas.openxmlformats.org/officeDocument/2006/relationships/slide" Target="slide36.xml"/><Relationship Id="rId10" Type="http://schemas.openxmlformats.org/officeDocument/2006/relationships/slide" Target="slide44.xml"/><Relationship Id="rId4" Type="http://schemas.openxmlformats.org/officeDocument/2006/relationships/slide" Target="slide34.xml"/><Relationship Id="rId9" Type="http://schemas.openxmlformats.org/officeDocument/2006/relationships/slide" Target="slide4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9.pn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2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3438683" y="3498744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3280558" y="2610633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6036606" y="3841536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5610353" y="394002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5407579" y="366560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4874522" y="366560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4180448" y="3487780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3771978" y="363876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6059896" y="3537375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5660467" y="3417925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6485609" y="365712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6724129" y="3809200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5696144" y="4525008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5643550" y="4560780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4216125" y="4525008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4266209" y="4572014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6477028" y="32803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7129902" y="388256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6908862" y="312630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6635044" y="286444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6888568" y="41349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6201757" y="293033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5796734" y="318414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3889731" y="334890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5140763" y="3983956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6364598" y="404689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4721228" y="324528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7120494" y="344930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2623963" y="1158663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2625530" y="4114573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93C321-5156-A62A-4E5A-35D9DC10BE35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B19CF16-982B-72CD-88DD-9C8E1E77FD68}"/>
              </a:ext>
            </a:extLst>
          </p:cNvPr>
          <p:cNvSpPr/>
          <p:nvPr/>
        </p:nvSpPr>
        <p:spPr>
          <a:xfrm>
            <a:off x="1729832" y="27625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6748463" y="1355048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021277" y="1266825"/>
            <a:ext cx="0" cy="2216991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165745" y="93665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551584" y="4495800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6706450" y="1297447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6750434" y="1357029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65758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5CEFDC5C-6A59-BF7E-7651-9BCB75AAE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741650" y="1348492"/>
            <a:ext cx="4720838" cy="50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1907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1907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88" y="1136439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6" y="1040266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4532</TotalTime>
  <Words>1965</Words>
  <Application>Microsoft Office PowerPoint</Application>
  <PresentationFormat>Widescreen</PresentationFormat>
  <Paragraphs>486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173</cp:revision>
  <dcterms:created xsi:type="dcterms:W3CDTF">2022-03-28T18:43:16Z</dcterms:created>
  <dcterms:modified xsi:type="dcterms:W3CDTF">2022-09-04T23:12:07Z</dcterms:modified>
</cp:coreProperties>
</file>